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A92EA83-1DA7-9384-268E-472B5D902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4474916"/>
            <a:ext cx="864022" cy="101846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40E0F4-CE7F-F9DB-AE8C-487721005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5000" dirty="0">
                <a:latin typeface="Copperplate Gothic Bold" panose="020E0705020206020404" pitchFamily="34" charset="0"/>
              </a:rPr>
              <a:t>Feliz</a:t>
            </a:r>
            <a:br>
              <a:rPr lang="pt-PT" sz="5000" dirty="0">
                <a:latin typeface="Copperplate Gothic Bold" panose="020E0705020206020404" pitchFamily="34" charset="0"/>
              </a:rPr>
            </a:br>
            <a:r>
              <a:rPr lang="pt-PT" sz="5000" dirty="0">
                <a:latin typeface="Copperplate Gothic Bold" panose="020E0705020206020404" pitchFamily="34" charset="0"/>
              </a:rPr>
              <a:t> páscoa</a:t>
            </a:r>
            <a:br>
              <a:rPr lang="pt-PT" sz="5000" dirty="0">
                <a:latin typeface="Copperplate Gothic Bold" panose="020E0705020206020404" pitchFamily="34" charset="0"/>
              </a:rPr>
            </a:br>
            <a:r>
              <a:rPr lang="pt-PT" sz="5000" dirty="0">
                <a:latin typeface="Copperplate Gothic Bold" panose="020E0705020206020404" pitchFamily="34" charset="0"/>
              </a:rPr>
              <a:t>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508446-6847-31B4-B61A-1E97D06D3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/>
              <a:t>Desejamos a todos os </a:t>
            </a:r>
            <a:r>
              <a:rPr lang="pt-PT" dirty="0" err="1"/>
              <a:t>tondenses</a:t>
            </a:r>
            <a:r>
              <a:rPr lang="pt-PT" dirty="0"/>
              <a:t>, familiares e amigos uma santa e feliz páscoa 2022</a:t>
            </a:r>
          </a:p>
        </p:txBody>
      </p:sp>
    </p:spTree>
    <p:extLst>
      <p:ext uri="{BB962C8B-B14F-4D97-AF65-F5344CB8AC3E}">
        <p14:creationId xmlns:p14="http://schemas.microsoft.com/office/powerpoint/2010/main" val="555125057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{3C598E12-ABCF-4691-983F-BCEA46F1F2A8}tf10001106</Template>
  <TotalTime>9</TotalTime>
  <Words>22</Words>
  <Application>Microsoft Office PowerPoint</Application>
  <PresentationFormat>Ecrã Panorâmico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Copperplate Gothic Bold</vt:lpstr>
      <vt:lpstr>Gill Sans MT</vt:lpstr>
      <vt:lpstr>Impact</vt:lpstr>
      <vt:lpstr>Distintivo</vt:lpstr>
      <vt:lpstr>Feliz  páscoa 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Feliz  páscoa  2022</dc:title>
  <dc:creator>Sara Pereira</dc:creator>
  <cp:lastModifiedBy>Sara Pereira</cp:lastModifiedBy>
  <cp:revision>1</cp:revision>
  <dcterms:created xsi:type="dcterms:W3CDTF">2022-04-11T21:30:42Z</dcterms:created>
  <dcterms:modified xsi:type="dcterms:W3CDTF">2022-04-11T21:40:33Z</dcterms:modified>
</cp:coreProperties>
</file>